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9750" cy="10018713"/>
  <p:defaultTextStyle>
    <a:defPPr>
      <a:defRPr lang="el-C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C9D358-F68F-444A-AC0E-5C696A0AE4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CY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272ECAA-3AF3-4D25-A336-C1C3070D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l-CY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724AA05-4136-498B-A85C-0B1CAF194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5390-1178-4E99-AF09-FB52EFDD3FCC}" type="datetimeFigureOut">
              <a:rPr lang="el-CY" smtClean="0"/>
              <a:t>18/2/2021</a:t>
            </a:fld>
            <a:endParaRPr lang="el-CY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448EC1F-3805-42DB-88B9-2F57E99F2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B432F77-C6B3-40CB-AF1B-BD690ACF3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DF0B-8684-4483-A463-5607FB60BB45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3554171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0EDD1D-EB88-46C3-90B0-E399B1FFE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CY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8B3E6FA-9AF5-4604-8ED4-5FECD7F7B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CY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C4EEB81-0376-46E2-88D0-09C4DDFBC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5390-1178-4E99-AF09-FB52EFDD3FCC}" type="datetimeFigureOut">
              <a:rPr lang="el-CY" smtClean="0"/>
              <a:t>18/2/2021</a:t>
            </a:fld>
            <a:endParaRPr lang="el-CY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39AA3FB-090B-4D6C-B128-977B6442D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F1C9B6A-7FBB-4B16-B097-BBB6E934E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DF0B-8684-4483-A463-5607FB60BB45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1735400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C724C9D-797F-4F5D-AE1D-2D9C6613F4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CY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F3AB749-9904-48C0-8520-670AC17EE6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CY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1199BFC-6A90-4E61-BFF2-629DCF53C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5390-1178-4E99-AF09-FB52EFDD3FCC}" type="datetimeFigureOut">
              <a:rPr lang="el-CY" smtClean="0"/>
              <a:t>18/2/2021</a:t>
            </a:fld>
            <a:endParaRPr lang="el-CY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F59160A-8418-4C87-90EE-18F204B06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8AA2517-599B-40FC-9BF4-EC9D0B57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DF0B-8684-4483-A463-5607FB60BB45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4227304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952EFB-47B8-44E5-A663-C4D03D06C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CY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16CEBC9-A795-4FD0-A722-BB7CE8205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CY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1A9FF8F-D943-4B0E-87A0-7E8208FFB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5390-1178-4E99-AF09-FB52EFDD3FCC}" type="datetimeFigureOut">
              <a:rPr lang="el-CY" smtClean="0"/>
              <a:t>18/2/2021</a:t>
            </a:fld>
            <a:endParaRPr lang="el-CY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1DA9793-D09C-4A10-AB4B-31FD52332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31E8F26-3F0A-4EB7-B733-89953C96C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DF0B-8684-4483-A463-5607FB60BB45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2539179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8A86948-381F-4216-8A1E-4E94585D6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CY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258C752-A745-48B7-90A8-17F6781DB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08AE046-607A-4C46-B932-A8A8D7728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5390-1178-4E99-AF09-FB52EFDD3FCC}" type="datetimeFigureOut">
              <a:rPr lang="el-CY" smtClean="0"/>
              <a:t>18/2/2021</a:t>
            </a:fld>
            <a:endParaRPr lang="el-CY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FB9F415-0D0E-44C5-81C6-85BE8B0DE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92A2D8F-49E1-44B7-8162-795690A0D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DF0B-8684-4483-A463-5607FB60BB45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1779213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AF7DE31-A900-4282-900E-08C828D04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CY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F842C2C-6F98-49D4-9A13-ADD10B1C14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CY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8070F61-CA4E-4FEF-BF82-660B7D8675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CY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825516E-3F90-4848-BFA2-CF539C934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5390-1178-4E99-AF09-FB52EFDD3FCC}" type="datetimeFigureOut">
              <a:rPr lang="el-CY" smtClean="0"/>
              <a:t>18/2/2021</a:t>
            </a:fld>
            <a:endParaRPr lang="el-CY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31C8D43-1E17-4167-A5DE-71BB329C3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CD247FB-6024-401C-B6DE-FA6B4066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DF0B-8684-4483-A463-5607FB60BB45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630405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CF921F-A993-4FBF-905F-D7305F8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CY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8E963FB-8084-4BEE-836D-4BF1EC183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A31F734-6957-432D-B567-605F02E3F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CY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22B2CE36-9E51-49F2-A0F6-57B87AF46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E71F6D5-3A79-44F2-B977-E2A8CE68A2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CY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B0351AE2-3862-4B61-A6C4-E272238B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5390-1178-4E99-AF09-FB52EFDD3FCC}" type="datetimeFigureOut">
              <a:rPr lang="el-CY" smtClean="0"/>
              <a:t>18/2/2021</a:t>
            </a:fld>
            <a:endParaRPr lang="el-CY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7EAE312C-6850-43E2-B472-9A4FA5A8B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3D3B814-EC81-40D2-94E7-AEE0C54A4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DF0B-8684-4483-A463-5607FB60BB45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645810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FAB907-66CE-4CCF-AF80-7B32AEBF0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l-CY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47FB675-D57C-4C0E-AB49-5D64E4577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5390-1178-4E99-AF09-FB52EFDD3FCC}" type="datetimeFigureOut">
              <a:rPr lang="el-CY" smtClean="0"/>
              <a:t>18/2/2021</a:t>
            </a:fld>
            <a:endParaRPr lang="el-CY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0F43F322-1FBB-4DDA-A6F0-D18EDE79E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57350B7-8EF9-4FFA-87CA-8EEB306F0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DF0B-8684-4483-A463-5607FB60BB45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1399517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6C6D027-78CE-4558-B8B4-75ECA9AD7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5390-1178-4E99-AF09-FB52EFDD3FCC}" type="datetimeFigureOut">
              <a:rPr lang="el-CY" smtClean="0"/>
              <a:t>18/2/2021</a:t>
            </a:fld>
            <a:endParaRPr lang="el-CY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4A15524E-6E1C-4B69-BBA0-6A706973D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559A273-E108-4BB5-89B1-797CB4FC6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DF0B-8684-4483-A463-5607FB60BB45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174916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BB823D-FECC-4040-AFB7-9DA1605F9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CY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699CF21-D984-4948-96E0-487DE60EB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CY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45808A7-D7A4-4EBF-92A7-FF0CBDF141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6D09AC2-6B0E-4431-B482-15DFF4B3D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5390-1178-4E99-AF09-FB52EFDD3FCC}" type="datetimeFigureOut">
              <a:rPr lang="el-CY" smtClean="0"/>
              <a:t>18/2/2021</a:t>
            </a:fld>
            <a:endParaRPr lang="el-CY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A186B4B-B601-4881-9DE5-1B0B440A0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ED50A71-D247-41E0-9196-5EE3A76F5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DF0B-8684-4483-A463-5607FB60BB45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4049487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3F89C6-A9A3-4FE5-8766-EE6E72EB7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CY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5E0027B9-3790-460E-930B-28C1576B75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CY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847AE77-F287-4D9E-A344-52B8CA0C3B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C8D7B9E-5FA2-48B4-903D-8FD98215F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15390-1178-4E99-AF09-FB52EFDD3FCC}" type="datetimeFigureOut">
              <a:rPr lang="el-CY" smtClean="0"/>
              <a:t>18/2/2021</a:t>
            </a:fld>
            <a:endParaRPr lang="el-CY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1245328-198E-4773-A4AA-43B875F68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CY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F13360F-53AC-4AE9-A518-983867EE1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5DF0B-8684-4483-A463-5607FB60BB45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2137487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0F414CCB-8D75-442D-AC1E-57160B8BC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l-CY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800D801-19ED-4C15-81E7-243EDBCFD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CY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3228A52-8E4C-4ACB-A004-68E6D2416C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15390-1178-4E99-AF09-FB52EFDD3FCC}" type="datetimeFigureOut">
              <a:rPr lang="el-CY" smtClean="0"/>
              <a:t>18/2/2021</a:t>
            </a:fld>
            <a:endParaRPr lang="el-CY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3707A53-8C93-455A-A010-12E00B499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CY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EE53260-674E-4CA4-8ABE-4554E6C3DF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5DF0B-8684-4483-A463-5607FB60BB45}" type="slidenum">
              <a:rPr lang="el-CY" smtClean="0"/>
              <a:t>‹#›</a:t>
            </a:fld>
            <a:endParaRPr lang="el-CY"/>
          </a:p>
        </p:txBody>
      </p:sp>
    </p:spTree>
    <p:extLst>
      <p:ext uri="{BB962C8B-B14F-4D97-AF65-F5344CB8AC3E}">
        <p14:creationId xmlns:p14="http://schemas.microsoft.com/office/powerpoint/2010/main" val="383975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C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DD197D3B-A4AD-4798-AF5A-E73E4A0D8AB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l-GR" sz="2800" b="1" dirty="0">
                <a:latin typeface="MariaAvraam" panose="02000000000000000000" pitchFamily="2" charset="0"/>
              </a:rPr>
              <a:t>Σχηματίζω τη σκιά ενός μολυβιού κατά τη διάρκεια της ημέρας</a:t>
            </a:r>
            <a:endParaRPr lang="el-CY" sz="2800" b="1" dirty="0">
              <a:latin typeface="MariaAvraam" panose="02000000000000000000" pitchFamily="2" charset="0"/>
            </a:endParaRP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D7EF046E-5570-430B-8767-CA7D54C3AE8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l-GR" dirty="0"/>
              <a:t>Παίρνουμε ένα μολύβι και το στερεώνουμε με πλαστελίνη στο κέντρο μιας κόλλας, κάτω από τον ήλιο.</a:t>
            </a:r>
          </a:p>
          <a:p>
            <a:r>
              <a:rPr lang="el-GR" dirty="0"/>
              <a:t>Με ένα χρωματιστό μολύβι σχεδιάζετε πάνω από τη σκιά που σχηματίστηκε στην κόλλα και σημειώνετε τον αριθμό 1 και την ώρα.</a:t>
            </a:r>
          </a:p>
          <a:p>
            <a:r>
              <a:rPr lang="el-GR" dirty="0"/>
              <a:t>Κάθε μια ώρα επαναλαμβάνετε την ίδια διαδικασία. Φροντίζετε να απαριθμείτε κάθε σκιά και να γράφετε και την ώρα.</a:t>
            </a:r>
          </a:p>
          <a:p>
            <a:r>
              <a:rPr lang="el-GR" dirty="0"/>
              <a:t>Τι παρατηρείτε; Προς τα που μετακινείται η σκιά του μολυβιού; Γιατί νομίζετε συμβαίνει αυτό;</a:t>
            </a:r>
          </a:p>
          <a:p>
            <a:endParaRPr lang="el-CY" dirty="0"/>
          </a:p>
        </p:txBody>
      </p:sp>
    </p:spTree>
    <p:extLst>
      <p:ext uri="{BB962C8B-B14F-4D97-AF65-F5344CB8AC3E}">
        <p14:creationId xmlns:p14="http://schemas.microsoft.com/office/powerpoint/2010/main" val="332471101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87</Words>
  <Application>Microsoft Office PowerPoint</Application>
  <PresentationFormat>Ευρεία οθόνη</PresentationFormat>
  <Paragraphs>5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MariaAvraam</vt:lpstr>
      <vt:lpstr>Θέμα του Office</vt:lpstr>
      <vt:lpstr>Σχηματίζω τη σκιά ενός μολυβιού κατά τη διάρκεια της ημέρας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Σχηματίζω τη σκιά ενός μολυβιού κατά τη διάρκεια της ημέρας</dc:title>
  <dc:creator>Xenios Iacovides</dc:creator>
  <cp:lastModifiedBy>Xenios Iacovides</cp:lastModifiedBy>
  <cp:revision>2</cp:revision>
  <cp:lastPrinted>2021-02-18T21:11:15Z</cp:lastPrinted>
  <dcterms:created xsi:type="dcterms:W3CDTF">2021-02-18T21:00:24Z</dcterms:created>
  <dcterms:modified xsi:type="dcterms:W3CDTF">2021-02-18T21:13:03Z</dcterms:modified>
</cp:coreProperties>
</file>